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1"/>
  </p:notesMasterIdLst>
  <p:handoutMasterIdLst>
    <p:handoutMasterId r:id="rId12"/>
  </p:handoutMasterIdLst>
  <p:sldIdLst>
    <p:sldId id="256" r:id="rId3"/>
    <p:sldId id="266" r:id="rId4"/>
    <p:sldId id="269" r:id="rId5"/>
    <p:sldId id="270" r:id="rId6"/>
    <p:sldId id="271" r:id="rId7"/>
    <p:sldId id="272" r:id="rId8"/>
    <p:sldId id="273" r:id="rId9"/>
    <p:sldId id="265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FE5CC-F2F7-4F64-80D2-1FACCBC2E323}" type="datetimeFigureOut">
              <a:rPr lang="en-GB" smtClean="0"/>
              <a:pPr/>
              <a:t>27/05/2018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CF966-3883-4B6C-8A5F-F49E8DE0A55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75B73C-ABA6-4EED-8305-A38996B50DD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3F9F1BC-79C5-4CA3-B406-FBD771B0244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8C3B3-450D-438A-A7E3-0CAD6B276F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46595-DA28-497F-9CF8-A2B07A6035F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768B1E-024E-43EB-9FB6-92D1C61F16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C3A5E-C93B-4B60-89A5-5D8106F6AA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9584F-0410-4562-ADB8-AAC4CDD2A4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3035C-4B49-4BB0-AC63-6E8F4938D0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282BE-B765-431A-96AD-C8495DA1CE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07A3F-8616-448D-A9C8-815F55F7D0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770B3-1B78-4FD8-AD82-CCE863D42CC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D9B1B-C288-481F-8102-4AC7B32943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389A9-3C24-4829-A51D-C0ADA0F7C01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1D89C-09D5-4FD6-A143-8C533B92896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F01ED-9F25-418F-A65A-FE65B7F86E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ED27E-97B9-4364-BBCE-CDC8BA7E11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70004-F40B-4D57-8B71-12230DDD02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30956-92DE-47F3-A480-78E3FA7D9FF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CDCDE-F2C4-4B99-9C5E-998EE92921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F7EEA-8C30-400D-BA06-E4C5772330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FB75A-BAF8-49A6-B655-EA37F1033A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5EE1-C2B0-4E61-94DA-FF1881D14B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E222B-B5C9-4019-9560-A43E2D8386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2C74C5-8B25-4E85-9B5C-ADE5F0ED0854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68BEE0-E0CB-4405-9107-2881B7A368BC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77440" y="2130425"/>
            <a:ext cx="6428935" cy="1470025"/>
          </a:xfrm>
        </p:spPr>
        <p:txBody>
          <a:bodyPr/>
          <a:lstStyle/>
          <a:p>
            <a:r>
              <a:rPr lang="en-US" sz="5400" dirty="0" smtClean="0"/>
              <a:t>Godliness and the gospel</a:t>
            </a:r>
            <a:endParaRPr lang="en-US" sz="54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4" y="3886200"/>
            <a:ext cx="4866493" cy="1752600"/>
          </a:xfrm>
        </p:spPr>
        <p:txBody>
          <a:bodyPr/>
          <a:lstStyle/>
          <a:p>
            <a:pPr algn="r"/>
            <a:r>
              <a:rPr lang="en-US" sz="3600" dirty="0" smtClean="0"/>
              <a:t>1 Timothy 3:14 - 4:5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Godliness and the gospel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BACKGROUND</a:t>
            </a:r>
          </a:p>
          <a:p>
            <a:r>
              <a:rPr lang="en-US" sz="2800" b="1" dirty="0" smtClean="0"/>
              <a:t>Letter written by Paul in around 64 AD</a:t>
            </a:r>
          </a:p>
          <a:p>
            <a:r>
              <a:rPr lang="en-US" sz="2800" b="1" dirty="0" smtClean="0"/>
              <a:t>Written to Timothy who he had left in Ephesus to lead the church there</a:t>
            </a:r>
          </a:p>
          <a:p>
            <a:r>
              <a:rPr lang="en-US" sz="2800" b="1" dirty="0" smtClean="0"/>
              <a:t>Having dealt with issues of </a:t>
            </a:r>
            <a:r>
              <a:rPr lang="en-GB" sz="2800" b="1" dirty="0" smtClean="0"/>
              <a:t>leadership and behaviour in the church Paul now addresses </a:t>
            </a:r>
            <a:r>
              <a:rPr lang="en-US" sz="2800" b="1" dirty="0" smtClean="0"/>
              <a:t>and advises Timothy personally</a:t>
            </a:r>
          </a:p>
          <a:p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Godliness and the gospel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Paul’s concerns (14 – 15)</a:t>
            </a:r>
          </a:p>
          <a:p>
            <a:r>
              <a:rPr lang="en-US" sz="2800" b="1" dirty="0" smtClean="0"/>
              <a:t>Paul intends to visit Timothy in Ephesus but before he comes he wants to remind him about certain matters</a:t>
            </a:r>
          </a:p>
          <a:p>
            <a:r>
              <a:rPr lang="en-US" sz="2800" b="1" dirty="0" smtClean="0"/>
              <a:t>Godliness is key to the life of a leader in the church but also to all believers</a:t>
            </a:r>
          </a:p>
          <a:p>
            <a:r>
              <a:rPr lang="en-US" sz="2800" b="1" dirty="0" smtClean="0"/>
              <a:t>The church is God’s means to reach the world with His truth</a:t>
            </a:r>
          </a:p>
          <a:p>
            <a:r>
              <a:rPr lang="en-US" sz="2800" b="1" dirty="0" smtClean="0"/>
              <a:t>Pillar and foundation of the truth – stability and strength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Godliness and the gospel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The mystery of godliness (16)</a:t>
            </a:r>
          </a:p>
          <a:p>
            <a:r>
              <a:rPr lang="en-US" sz="2800" b="1" dirty="0" smtClean="0"/>
              <a:t>Mystery – a secret now revealed</a:t>
            </a:r>
          </a:p>
          <a:p>
            <a:r>
              <a:rPr lang="en-US" sz="2800" b="1" dirty="0" smtClean="0"/>
              <a:t>Paul possibly quotes an early hymn or creedal confession</a:t>
            </a:r>
          </a:p>
          <a:p>
            <a:r>
              <a:rPr lang="en-US" sz="2800" b="1" dirty="0" smtClean="0"/>
              <a:t>Affirms the reality of Jesus’ incarnation, His ministry and Ascension</a:t>
            </a:r>
          </a:p>
          <a:p>
            <a:r>
              <a:rPr lang="en-US" sz="2800" b="1" dirty="0" smtClean="0"/>
              <a:t>Jesus’ work of justification </a:t>
            </a:r>
            <a:r>
              <a:rPr lang="en-US" sz="2800" b="1" smtClean="0"/>
              <a:t>is </a:t>
            </a:r>
            <a:r>
              <a:rPr lang="en-US" sz="2800" b="1" smtClean="0"/>
              <a:t>confirmed, </a:t>
            </a:r>
            <a:r>
              <a:rPr lang="en-US" sz="2800" b="1" dirty="0" smtClean="0"/>
              <a:t>as is the fact that the gospel is preached to the Gentiles and the gospel truth believed</a:t>
            </a:r>
          </a:p>
          <a:p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Godliness and the gospel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7951" y="815926"/>
            <a:ext cx="6952225" cy="6042074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The danger of false teachers (4:1 – 2)</a:t>
            </a:r>
          </a:p>
          <a:p>
            <a:r>
              <a:rPr lang="en-US" sz="2800" b="1" dirty="0" smtClean="0"/>
              <a:t>The “last times” refers to the entire period between Jesus’ Ascension and Return – we are in them now</a:t>
            </a:r>
          </a:p>
          <a:p>
            <a:r>
              <a:rPr lang="en-US" sz="2800" b="1" dirty="0" smtClean="0"/>
              <a:t>Paul had warned the Ephesians of this in Acts 20:28 – 30</a:t>
            </a:r>
          </a:p>
          <a:p>
            <a:r>
              <a:rPr lang="en-US" sz="2800" b="1" dirty="0" smtClean="0"/>
              <a:t>Satan works through lies and deceptions</a:t>
            </a:r>
          </a:p>
          <a:p>
            <a:r>
              <a:rPr lang="en-US" sz="2800" b="1" dirty="0" smtClean="0"/>
              <a:t>Deceiving spirits and demonic doctrines opposed to the gospel </a:t>
            </a:r>
          </a:p>
          <a:p>
            <a:r>
              <a:rPr lang="en-US" sz="2800" b="1" dirty="0" smtClean="0"/>
              <a:t>The false teachers were now insensitive to the truth (consciences seared)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Godliness and the gospel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6763" y="815926"/>
            <a:ext cx="678341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What were they teaching? (4:3a)</a:t>
            </a:r>
          </a:p>
          <a:p>
            <a:r>
              <a:rPr lang="en-US" b="1" dirty="0" smtClean="0"/>
              <a:t>Forbidding people to marry</a:t>
            </a:r>
          </a:p>
          <a:p>
            <a:pPr>
              <a:buNone/>
            </a:pPr>
            <a:r>
              <a:rPr lang="en-US" b="1" dirty="0" smtClean="0"/>
              <a:t>	- opposed to God’s creation ordinance</a:t>
            </a:r>
          </a:p>
          <a:p>
            <a:pPr>
              <a:buNone/>
            </a:pPr>
            <a:r>
              <a:rPr lang="en-US" b="1" dirty="0" smtClean="0"/>
              <a:t>	-  likely to result in a rise in immoral </a:t>
            </a:r>
            <a:r>
              <a:rPr lang="en-GB" b="1" dirty="0" smtClean="0"/>
              <a:t>behaviour</a:t>
            </a:r>
          </a:p>
          <a:p>
            <a:r>
              <a:rPr lang="en-GB" b="1" dirty="0" smtClean="0"/>
              <a:t>Requiring that certain </a:t>
            </a:r>
            <a:r>
              <a:rPr lang="en-US" b="1" dirty="0" smtClean="0"/>
              <a:t>foods should not be eaten</a:t>
            </a:r>
          </a:p>
          <a:p>
            <a:pPr>
              <a:buNone/>
            </a:pPr>
            <a:r>
              <a:rPr lang="en-US" b="1" dirty="0" smtClean="0"/>
              <a:t>	- a return to the Law regarding eating</a:t>
            </a:r>
          </a:p>
          <a:p>
            <a:pPr>
              <a:buNone/>
            </a:pPr>
            <a:r>
              <a:rPr lang="en-US" b="1" dirty="0" smtClean="0"/>
              <a:t>	- creates barriers to people joining the Church</a:t>
            </a:r>
          </a:p>
          <a:p>
            <a:pPr>
              <a:buNone/>
            </a:pPr>
            <a:r>
              <a:rPr lang="en-US" b="1" dirty="0" smtClean="0"/>
              <a:t>	- results in a lack of praise for God’s provision</a:t>
            </a:r>
          </a:p>
          <a:p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Godliness and the gospel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6763" y="815926"/>
            <a:ext cx="678341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What was the antidote? (4:3b - 5)</a:t>
            </a:r>
          </a:p>
          <a:p>
            <a:r>
              <a:rPr lang="en-US" sz="2800" b="1" dirty="0" smtClean="0"/>
              <a:t>Celebrate the good provision of God</a:t>
            </a:r>
          </a:p>
          <a:p>
            <a:r>
              <a:rPr lang="en-US" sz="2800" b="1" dirty="0" smtClean="0"/>
              <a:t>Celebrate God’s Creation</a:t>
            </a:r>
          </a:p>
          <a:p>
            <a:r>
              <a:rPr lang="en-US" sz="2800" b="1" dirty="0" smtClean="0"/>
              <a:t>If something is created by God then it is holy and not to be abstained from</a:t>
            </a:r>
          </a:p>
          <a:p>
            <a:r>
              <a:rPr lang="en-US" sz="2800" b="1" dirty="0" smtClean="0"/>
              <a:t>Give thanks for all that God has done and given</a:t>
            </a:r>
          </a:p>
          <a:p>
            <a:r>
              <a:rPr lang="en-US" sz="2800" b="1" dirty="0" smtClean="0"/>
              <a:t>Prayer and the Word of God will keep people close to Him and His truth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11015"/>
            <a:ext cx="8226425" cy="576776"/>
          </a:xfrm>
        </p:spPr>
        <p:txBody>
          <a:bodyPr/>
          <a:lstStyle/>
          <a:p>
            <a:pPr algn="ctr"/>
            <a:r>
              <a:rPr lang="en-US" b="1" dirty="0" smtClean="0"/>
              <a:t>Godliness and the gospel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970671"/>
            <a:ext cx="8226425" cy="5683347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LESSONS FOR TODAY</a:t>
            </a:r>
          </a:p>
          <a:p>
            <a:r>
              <a:rPr lang="en-US" sz="3200" b="1" dirty="0" smtClean="0"/>
              <a:t>Live to show the world that the gospel is good and life changing</a:t>
            </a:r>
          </a:p>
          <a:p>
            <a:r>
              <a:rPr lang="en-US" sz="3200" b="1" dirty="0" smtClean="0"/>
              <a:t>The truth of God’s Word is shown as we live God </a:t>
            </a:r>
            <a:r>
              <a:rPr lang="en-GB" sz="3200" b="1" dirty="0" smtClean="0"/>
              <a:t>honouring l</a:t>
            </a:r>
            <a:r>
              <a:rPr lang="en-US" sz="3200" b="1" dirty="0" err="1" smtClean="0"/>
              <a:t>ives</a:t>
            </a:r>
            <a:endParaRPr lang="en-US" sz="3200" b="1" dirty="0" smtClean="0"/>
          </a:p>
          <a:p>
            <a:r>
              <a:rPr lang="en-US" sz="3200" b="1" dirty="0" smtClean="0"/>
              <a:t>Beware of false teachers</a:t>
            </a:r>
          </a:p>
          <a:p>
            <a:r>
              <a:rPr lang="en-US" sz="3200" b="1" dirty="0" smtClean="0"/>
              <a:t>Celebrate God’s good gifts to us all</a:t>
            </a:r>
          </a:p>
          <a:p>
            <a:r>
              <a:rPr lang="en-US" sz="3200" b="1" dirty="0" smtClean="0"/>
              <a:t>With prayer and thanksgiving we will keep focused on God’s truth</a:t>
            </a:r>
          </a:p>
          <a:p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chri_1226_sllide">
  <a:themeElements>
    <a:clrScheme name="Office Theme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chri_1226_sllide</Template>
  <TotalTime>638</TotalTime>
  <Words>398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chri_1226_sllide</vt:lpstr>
      <vt:lpstr>1_Default Design</vt:lpstr>
      <vt:lpstr>Godliness and the gospel</vt:lpstr>
      <vt:lpstr>Godliness and the gospel</vt:lpstr>
      <vt:lpstr>Godliness and the gospel</vt:lpstr>
      <vt:lpstr>Godliness and the gospel</vt:lpstr>
      <vt:lpstr>Godliness and the gospel</vt:lpstr>
      <vt:lpstr>Godliness and the gospel</vt:lpstr>
      <vt:lpstr>Godliness and the gospel</vt:lpstr>
      <vt:lpstr>Godliness and the gospel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church in danger</dc:title>
  <dc:creator>User</dc:creator>
  <cp:lastModifiedBy>User</cp:lastModifiedBy>
  <cp:revision>67</cp:revision>
  <dcterms:created xsi:type="dcterms:W3CDTF">2018-03-15T09:50:49Z</dcterms:created>
  <dcterms:modified xsi:type="dcterms:W3CDTF">2018-05-27T07:28:09Z</dcterms:modified>
</cp:coreProperties>
</file>